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5" r:id="rId5"/>
    <p:sldId id="266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CC"/>
    <a:srgbClr val="99FF99"/>
    <a:srgbClr val="FFFF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mardi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3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Choisir entre qui et que; accord du participe passé avec l’objet direct; les actions </a:t>
            </a:r>
            <a:r>
              <a:rPr lang="fr-FR" sz="2800" i="1" dirty="0" smtClean="0"/>
              <a:t>réciproques; utiliser personne ne et rien ne 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590800"/>
            <a:ext cx="5943600" cy="3908762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  <a:p>
            <a:pPr algn="ctr"/>
            <a:r>
              <a:rPr lang="en-US" sz="3200" dirty="0" err="1" smtClean="0">
                <a:latin typeface="Kristen ITC" pitchFamily="66" charset="0"/>
              </a:rPr>
              <a:t>Activités</a:t>
            </a:r>
            <a:r>
              <a:rPr lang="en-US" sz="3200" dirty="0" smtClean="0">
                <a:latin typeface="Kristen ITC" pitchFamily="66" charset="0"/>
              </a:rPr>
              <a:t> 5 &amp; 6 à la page 169</a:t>
            </a:r>
          </a:p>
          <a:p>
            <a:pPr algn="ctr"/>
            <a:endParaRPr lang="en-US" sz="3200" dirty="0" smtClean="0">
              <a:latin typeface="Kristen ITC" pitchFamily="66" charset="0"/>
            </a:endParaRPr>
          </a:p>
          <a:p>
            <a:pPr algn="ctr"/>
            <a:r>
              <a:rPr lang="en-US" sz="2800" dirty="0" smtClean="0">
                <a:latin typeface="Kristen ITC" pitchFamily="66" charset="0"/>
              </a:rPr>
              <a:t>5 – PAS de phrases </a:t>
            </a:r>
            <a:r>
              <a:rPr lang="en-US" sz="2800" dirty="0" err="1" smtClean="0">
                <a:latin typeface="Kristen ITC" pitchFamily="66" charset="0"/>
              </a:rPr>
              <a:t>complètes</a:t>
            </a:r>
            <a:endParaRPr lang="en-US" sz="2800" dirty="0" smtClean="0">
              <a:latin typeface="Kristen ITC" pitchFamily="66" charset="0"/>
            </a:endParaRPr>
          </a:p>
          <a:p>
            <a:pPr algn="ctr"/>
            <a:r>
              <a:rPr lang="en-US" sz="2800" dirty="0" smtClean="0">
                <a:latin typeface="Kristen ITC" pitchFamily="66" charset="0"/>
              </a:rPr>
              <a:t>6 – phrase </a:t>
            </a:r>
            <a:r>
              <a:rPr lang="en-US" sz="2800" dirty="0" err="1" smtClean="0">
                <a:latin typeface="Kristen ITC" pitchFamily="66" charset="0"/>
              </a:rPr>
              <a:t>complètes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s.v.p</a:t>
            </a:r>
            <a:r>
              <a:rPr lang="en-US" sz="2800" dirty="0" smtClean="0">
                <a:latin typeface="Kristen ITC" pitchFamily="66" charset="0"/>
              </a:rPr>
              <a:t>.</a:t>
            </a:r>
            <a:r>
              <a:rPr lang="en-US" sz="3200" dirty="0" smtClean="0">
                <a:latin typeface="Kristen ITC" pitchFamily="66" charset="0"/>
              </a:rPr>
              <a:t/>
            </a:r>
            <a:br>
              <a:rPr lang="en-US" sz="3200" dirty="0" smtClean="0">
                <a:latin typeface="Kristen ITC" pitchFamily="66" charset="0"/>
              </a:rPr>
            </a:br>
            <a:endParaRPr lang="en-US" sz="3200" dirty="0" smtClean="0">
              <a:latin typeface="Kristen ITC" pitchFamily="66" charset="0"/>
            </a:endParaRPr>
          </a:p>
          <a:p>
            <a:pPr algn="ctr"/>
            <a:r>
              <a:rPr lang="en-US" sz="3200" dirty="0" smtClean="0">
                <a:latin typeface="Kristen ITC" pitchFamily="66" charset="0"/>
              </a:rPr>
              <a:t>SORTEZ LES DEVOIRS </a:t>
            </a:r>
            <a:r>
              <a:rPr lang="en-US" sz="4800" dirty="0" smtClean="0">
                <a:latin typeface="Kristen ITC" pitchFamily="66" charset="0"/>
              </a:rPr>
              <a:t>☺</a:t>
            </a:r>
            <a:endParaRPr lang="en-US" sz="4800" dirty="0" smtClean="0">
              <a:latin typeface="Kristen ITC" pitchFamily="66" charset="0"/>
            </a:endParaRP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2833596"/>
            <a:ext cx="2819400" cy="4024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584775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Kristen ITC" pitchFamily="66" charset="0"/>
              </a:rPr>
              <a:t>Que</a:t>
            </a:r>
            <a:r>
              <a:rPr lang="en-US" sz="3200" b="1" dirty="0" smtClean="0">
                <a:latin typeface="Kristen ITC" pitchFamily="66" charset="0"/>
              </a:rPr>
              <a:t> </a:t>
            </a:r>
            <a:r>
              <a:rPr lang="en-US" sz="3200" b="1" dirty="0" err="1" smtClean="0">
                <a:latin typeface="Kristen ITC" pitchFamily="66" charset="0"/>
              </a:rPr>
              <a:t>veut</a:t>
            </a:r>
            <a:r>
              <a:rPr lang="en-US" sz="3200" b="1" dirty="0" smtClean="0">
                <a:latin typeface="Kristen ITC" pitchFamily="66" charset="0"/>
              </a:rPr>
              <a:t> dire </a:t>
            </a:r>
            <a:r>
              <a:rPr lang="en-US" sz="3200" b="1" dirty="0" err="1" smtClean="0">
                <a:latin typeface="Kristen ITC" pitchFamily="66" charset="0"/>
              </a:rPr>
              <a:t>ces</a:t>
            </a:r>
            <a:r>
              <a:rPr lang="en-US" sz="3200" b="1" dirty="0" smtClean="0">
                <a:latin typeface="Kristen ITC" pitchFamily="66" charset="0"/>
              </a:rPr>
              <a:t> phrases?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676400"/>
            <a:ext cx="7772400" cy="353943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514350" indent="-514350" algn="ctr">
              <a:buFontTx/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Quelqu’un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répond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?</a:t>
            </a:r>
          </a:p>
          <a:p>
            <a:pPr marL="514350" indent="-514350" algn="ctr"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Personne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ne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répond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!</a:t>
            </a:r>
          </a:p>
          <a:p>
            <a:pPr marL="514350" indent="-514350" algn="ctr"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Quelqu’un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a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voyagé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?</a:t>
            </a:r>
          </a:p>
          <a:p>
            <a:pPr marL="514350" indent="-514350" algn="ctr"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Personne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n’a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voyagé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pendant les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vacances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.</a:t>
            </a:r>
          </a:p>
          <a:p>
            <a:pPr marL="514350" indent="-514350" algn="ctr">
              <a:buAutoNum type="arabicPeriod"/>
            </a:pPr>
            <a:r>
              <a:rPr lang="en-US" sz="3200" smtClean="0">
                <a:solidFill>
                  <a:srgbClr val="002060"/>
                </a:solidFill>
                <a:latin typeface="Kristen ITC" pitchFamily="66" charset="0"/>
              </a:rPr>
              <a:t>Quelque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chose a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changé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?</a:t>
            </a:r>
          </a:p>
          <a:p>
            <a:pPr marL="514350" indent="-514350" algn="ctr"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Rien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n’a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changé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.</a:t>
            </a: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100" y="4495800"/>
            <a:ext cx="1654900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905000"/>
            <a:ext cx="8229600" cy="1077218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Kristen ITC" pitchFamily="66" charset="0"/>
              </a:rPr>
              <a:t>Activité</a:t>
            </a:r>
            <a:r>
              <a:rPr lang="en-US" sz="3200" b="1" dirty="0" smtClean="0">
                <a:latin typeface="Kristen ITC" pitchFamily="66" charset="0"/>
              </a:rPr>
              <a:t> 23</a:t>
            </a:r>
          </a:p>
          <a:p>
            <a:pPr algn="ctr"/>
            <a:r>
              <a:rPr lang="en-US" sz="3200" b="1" dirty="0" smtClean="0">
                <a:latin typeface="Kristen ITC" pitchFamily="66" charset="0"/>
              </a:rPr>
              <a:t>(“</a:t>
            </a:r>
            <a:r>
              <a:rPr lang="en-US" sz="3200" b="1" dirty="0" err="1" smtClean="0">
                <a:latin typeface="Kristen ITC" pitchFamily="66" charset="0"/>
              </a:rPr>
              <a:t>personne</a:t>
            </a:r>
            <a:r>
              <a:rPr lang="en-US" sz="3200" b="1" dirty="0" smtClean="0">
                <a:latin typeface="Kristen ITC" pitchFamily="66" charset="0"/>
              </a:rPr>
              <a:t> ne…”, </a:t>
            </a:r>
            <a:r>
              <a:rPr lang="en-US" sz="3200" b="1" dirty="0" err="1" smtClean="0">
                <a:latin typeface="Kristen ITC" pitchFamily="66" charset="0"/>
              </a:rPr>
              <a:t>ou</a:t>
            </a:r>
            <a:r>
              <a:rPr lang="en-US" sz="3200" b="1" dirty="0" smtClean="0">
                <a:latin typeface="Kristen ITC" pitchFamily="66" charset="0"/>
              </a:rPr>
              <a:t> “</a:t>
            </a:r>
            <a:r>
              <a:rPr lang="en-US" sz="3200" b="1" dirty="0" err="1" smtClean="0">
                <a:latin typeface="Kristen ITC" pitchFamily="66" charset="0"/>
              </a:rPr>
              <a:t>rien</a:t>
            </a:r>
            <a:r>
              <a:rPr lang="en-US" sz="3200" b="1" dirty="0" smtClean="0">
                <a:latin typeface="Kristen ITC" pitchFamily="66" charset="0"/>
              </a:rPr>
              <a:t> ne…”)</a:t>
            </a:r>
            <a:endParaRPr lang="en-US" sz="3200" dirty="0">
              <a:latin typeface="Kristen ITC" pitchFamily="66" charset="0"/>
            </a:endParaRP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100" y="4495800"/>
            <a:ext cx="1654900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anailleblog.com/photos/blogs/la-danse-et-moi-728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3048000"/>
            <a:ext cx="2971800" cy="3810000"/>
          </a:xfrm>
          <a:prstGeom prst="rect">
            <a:avLst/>
          </a:prstGeom>
          <a:noFill/>
        </p:spPr>
      </p:pic>
      <p:pic>
        <p:nvPicPr>
          <p:cNvPr id="1030" name="Picture 6" descr="http://floconsdebonheur.files.wordpress.com/2008/11/arc-en-ciel.jpg"/>
          <p:cNvPicPr>
            <a:picLocks noChangeAspect="1" noChangeArrowheads="1"/>
          </p:cNvPicPr>
          <p:nvPr/>
        </p:nvPicPr>
        <p:blipFill>
          <a:blip r:embed="rId3" cstate="print"/>
          <a:srcRect l="28659"/>
          <a:stretch>
            <a:fillRect/>
          </a:stretch>
        </p:blipFill>
        <p:spPr bwMode="auto">
          <a:xfrm>
            <a:off x="6172200" y="0"/>
            <a:ext cx="2971800" cy="31242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61722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200" i="1" dirty="0" smtClean="0">
                <a:latin typeface="Kristen ITC" pitchFamily="66" charset="0"/>
              </a:rPr>
              <a:t>Travaille comme si tu n’avais pas besoin d’argent.</a:t>
            </a:r>
            <a:endParaRPr lang="fr-FR" sz="3200" dirty="0" smtClean="0">
              <a:latin typeface="Kristen ITC" pitchFamily="66" charset="0"/>
            </a:endParaRPr>
          </a:p>
          <a:p>
            <a:pPr algn="ctr"/>
            <a:r>
              <a:rPr lang="fr-FR" sz="3200" b="1" i="1" dirty="0" smtClean="0">
                <a:latin typeface="Kristen ITC" pitchFamily="66" charset="0"/>
              </a:rPr>
              <a:t>     </a:t>
            </a:r>
            <a:r>
              <a:rPr lang="fr-FR" sz="3200" i="1" dirty="0" smtClean="0">
                <a:latin typeface="Kristen ITC" pitchFamily="66" charset="0"/>
              </a:rPr>
              <a:t> </a:t>
            </a:r>
            <a:endParaRPr lang="fr-FR" sz="3200" i="1" dirty="0" smtClean="0">
              <a:latin typeface="Kristen ITC" pitchFamily="66" charset="0"/>
            </a:endParaRPr>
          </a:p>
          <a:p>
            <a:pPr algn="ctr"/>
            <a:r>
              <a:rPr lang="fr-FR" sz="3200" i="1" dirty="0" smtClean="0">
                <a:latin typeface="Kristen ITC" pitchFamily="66" charset="0"/>
              </a:rPr>
              <a:t>Aime </a:t>
            </a:r>
            <a:r>
              <a:rPr lang="fr-FR" sz="3200" i="1" dirty="0" smtClean="0">
                <a:latin typeface="Kristen ITC" pitchFamily="66" charset="0"/>
              </a:rPr>
              <a:t>comme si personne ne t’avait jamais fait souffrir.</a:t>
            </a:r>
            <a:endParaRPr lang="fr-FR" sz="3200" dirty="0" smtClean="0">
              <a:latin typeface="Kristen ITC" pitchFamily="66" charset="0"/>
            </a:endParaRPr>
          </a:p>
          <a:p>
            <a:pPr algn="ctr"/>
            <a:r>
              <a:rPr lang="fr-FR" sz="3200" b="1" i="1" dirty="0" smtClean="0">
                <a:latin typeface="Kristen ITC" pitchFamily="66" charset="0"/>
              </a:rPr>
              <a:t>     </a:t>
            </a:r>
            <a:r>
              <a:rPr lang="fr-FR" sz="3200" i="1" dirty="0" smtClean="0">
                <a:latin typeface="Kristen ITC" pitchFamily="66" charset="0"/>
              </a:rPr>
              <a:t> </a:t>
            </a:r>
            <a:endParaRPr lang="fr-FR" sz="3200" i="1" dirty="0" smtClean="0">
              <a:latin typeface="Kristen ITC" pitchFamily="66" charset="0"/>
            </a:endParaRPr>
          </a:p>
          <a:p>
            <a:pPr algn="ctr"/>
            <a:r>
              <a:rPr lang="fr-FR" sz="3200" i="1" dirty="0" smtClean="0">
                <a:latin typeface="Kristen ITC" pitchFamily="66" charset="0"/>
              </a:rPr>
              <a:t>Danse </a:t>
            </a:r>
            <a:r>
              <a:rPr lang="fr-FR" sz="3200" i="1" dirty="0" smtClean="0">
                <a:latin typeface="Kristen ITC" pitchFamily="66" charset="0"/>
              </a:rPr>
              <a:t>comme si personne ne te regardait.</a:t>
            </a:r>
            <a:endParaRPr lang="fr-FR" sz="3200" dirty="0" smtClean="0">
              <a:latin typeface="Kristen ITC" pitchFamily="66" charset="0"/>
            </a:endParaRPr>
          </a:p>
          <a:p>
            <a:pPr algn="ctr"/>
            <a:r>
              <a:rPr lang="fr-FR" sz="3200" b="1" i="1" dirty="0" smtClean="0">
                <a:latin typeface="Kristen ITC" pitchFamily="66" charset="0"/>
              </a:rPr>
              <a:t>     </a:t>
            </a:r>
            <a:endParaRPr lang="fr-FR" sz="3200" b="1" i="1" dirty="0" smtClean="0">
              <a:latin typeface="Kristen ITC" pitchFamily="66" charset="0"/>
            </a:endParaRPr>
          </a:p>
          <a:p>
            <a:pPr algn="ctr"/>
            <a:r>
              <a:rPr lang="fr-FR" sz="3200" i="1" dirty="0" smtClean="0">
                <a:latin typeface="Kristen ITC" pitchFamily="66" charset="0"/>
              </a:rPr>
              <a:t>Chante </a:t>
            </a:r>
            <a:r>
              <a:rPr lang="fr-FR" sz="3200" i="1" dirty="0" smtClean="0">
                <a:latin typeface="Kristen ITC" pitchFamily="66" charset="0"/>
              </a:rPr>
              <a:t>comme si personne ne t’écoutait.</a:t>
            </a:r>
            <a:endParaRPr lang="fr-FR" sz="3200" dirty="0" smtClean="0">
              <a:latin typeface="Kristen ITC" pitchFamily="66" charset="0"/>
            </a:endParaRPr>
          </a:p>
          <a:p>
            <a:pPr algn="ctr"/>
            <a:r>
              <a:rPr lang="fr-FR" sz="3200" b="1" i="1" dirty="0" smtClean="0">
                <a:latin typeface="Kristen ITC" pitchFamily="66" charset="0"/>
              </a:rPr>
              <a:t>     </a:t>
            </a:r>
            <a:endParaRPr lang="fr-FR" sz="3200" b="1" i="1" dirty="0" smtClean="0">
              <a:latin typeface="Kristen ITC" pitchFamily="66" charset="0"/>
            </a:endParaRPr>
          </a:p>
          <a:p>
            <a:pPr algn="ctr"/>
            <a:r>
              <a:rPr lang="fr-FR" sz="3200" i="1" dirty="0" smtClean="0">
                <a:latin typeface="Kristen ITC" pitchFamily="66" charset="0"/>
              </a:rPr>
              <a:t>Vis </a:t>
            </a:r>
            <a:r>
              <a:rPr lang="fr-FR" sz="3200" i="1" dirty="0" smtClean="0">
                <a:latin typeface="Kristen ITC" pitchFamily="66" charset="0"/>
              </a:rPr>
              <a:t>comme si le paradis était sur terre</a:t>
            </a:r>
            <a:endParaRPr lang="fr-FR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533400"/>
            <a:ext cx="8229600" cy="1077218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Kristen ITC" pitchFamily="66" charset="0"/>
              </a:rPr>
              <a:t>Ticket de sortie – </a:t>
            </a:r>
            <a:r>
              <a:rPr lang="en-US" sz="3200" b="1" dirty="0" err="1" smtClean="0">
                <a:latin typeface="Kristen ITC" pitchFamily="66" charset="0"/>
              </a:rPr>
              <a:t>répondez</a:t>
            </a:r>
            <a:r>
              <a:rPr lang="en-US" sz="3200" b="1" dirty="0" smtClean="0">
                <a:latin typeface="Kristen ITC" pitchFamily="66" charset="0"/>
              </a:rPr>
              <a:t> en phrases </a:t>
            </a:r>
            <a:r>
              <a:rPr lang="en-US" sz="3200" b="1" dirty="0" err="1" smtClean="0">
                <a:latin typeface="Kristen ITC" pitchFamily="66" charset="0"/>
              </a:rPr>
              <a:t>complètes</a:t>
            </a:r>
            <a:endParaRPr lang="en-US" sz="3200" dirty="0">
              <a:latin typeface="Kristen ITC" pitchFamily="66" charset="0"/>
            </a:endParaRP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100" y="4495800"/>
            <a:ext cx="1654900" cy="2362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1000" y="2057400"/>
            <a:ext cx="8153400" cy="2062103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514350" indent="-514350" algn="ctr">
              <a:buFontTx/>
              <a:buAutoNum type="arabicPeriod"/>
            </a:pPr>
            <a:r>
              <a:rPr lang="fr-FR" sz="3200" dirty="0" smtClean="0">
                <a:solidFill>
                  <a:srgbClr val="002060"/>
                </a:solidFill>
                <a:latin typeface="Kristen ITC" pitchFamily="66" charset="0"/>
              </a:rPr>
              <a:t>Quelqu’un aime l’hiver ?</a:t>
            </a:r>
          </a:p>
          <a:p>
            <a:pPr marL="514350" indent="-514350" algn="ctr">
              <a:buFontTx/>
              <a:buAutoNum type="arabicPeriod"/>
            </a:pPr>
            <a:r>
              <a:rPr lang="fr-FR" sz="3200" dirty="0" smtClean="0">
                <a:solidFill>
                  <a:srgbClr val="002060"/>
                </a:solidFill>
                <a:latin typeface="Kristen ITC" pitchFamily="66" charset="0"/>
              </a:rPr>
              <a:t>Quelque chose est passé hier matin ?</a:t>
            </a:r>
          </a:p>
          <a:p>
            <a:pPr marL="514350" indent="-514350" algn="ctr">
              <a:buFontTx/>
              <a:buAutoNum type="arabicPeriod"/>
            </a:pPr>
            <a:r>
              <a:rPr lang="fr-FR" sz="3200" dirty="0" smtClean="0">
                <a:solidFill>
                  <a:srgbClr val="002060"/>
                </a:solidFill>
                <a:latin typeface="Kristen ITC" pitchFamily="66" charset="0"/>
              </a:rPr>
              <a:t>Quelqu'un est dans le couloir?</a:t>
            </a:r>
          </a:p>
          <a:p>
            <a:pPr marL="514350" indent="-514350" algn="ctr">
              <a:buFontTx/>
              <a:buAutoNum type="arabicPeriod"/>
            </a:pPr>
            <a:r>
              <a:rPr lang="fr-FR" sz="3200" dirty="0" smtClean="0">
                <a:solidFill>
                  <a:srgbClr val="002060"/>
                </a:solidFill>
                <a:latin typeface="Kristen ITC" pitchFamily="66" charset="0"/>
              </a:rPr>
              <a:t>Quelque chose est sur la table?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" y="4724400"/>
            <a:ext cx="7239000" cy="584775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Kristen ITC" pitchFamily="66" charset="0"/>
              </a:rPr>
              <a:t>Devoirs:  </a:t>
            </a:r>
            <a:r>
              <a:rPr lang="en-US" sz="3200" b="1" dirty="0" err="1" smtClean="0">
                <a:latin typeface="Kristen ITC" pitchFamily="66" charset="0"/>
              </a:rPr>
              <a:t>Finissez</a:t>
            </a:r>
            <a:r>
              <a:rPr lang="en-US" sz="3200" b="1" dirty="0" smtClean="0">
                <a:latin typeface="Kristen ITC" pitchFamily="66" charset="0"/>
              </a:rPr>
              <a:t> les </a:t>
            </a:r>
            <a:r>
              <a:rPr lang="en-US" sz="3200" b="1" dirty="0" err="1" smtClean="0">
                <a:latin typeface="Kristen ITC" pitchFamily="66" charset="0"/>
              </a:rPr>
              <a:t>papiers</a:t>
            </a:r>
            <a:r>
              <a:rPr lang="en-US" sz="3200" b="1" dirty="0" smtClean="0">
                <a:latin typeface="Kristen ITC" pitchFamily="66" charset="0"/>
              </a:rPr>
              <a:t> </a:t>
            </a:r>
            <a:r>
              <a:rPr lang="en-US" sz="3200" b="1" dirty="0" err="1" smtClean="0">
                <a:latin typeface="Kristen ITC" pitchFamily="66" charset="0"/>
              </a:rPr>
              <a:t>jaunes</a:t>
            </a:r>
            <a:endParaRPr lang="en-US" sz="3200" b="1" dirty="0" smtClean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100" y="4495800"/>
            <a:ext cx="1654900" cy="2362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1000" y="1752600"/>
            <a:ext cx="8153400" cy="2062103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514350" indent="-514350" algn="ctr">
              <a:buFontTx/>
              <a:buAutoNum type="arabicPeriod"/>
            </a:pPr>
            <a:r>
              <a:rPr lang="fr-FR" sz="3200" dirty="0" smtClean="0">
                <a:solidFill>
                  <a:srgbClr val="002060"/>
                </a:solidFill>
                <a:latin typeface="Kristen ITC" pitchFamily="66" charset="0"/>
              </a:rPr>
              <a:t>Quelqu’un aime l’hiver ?</a:t>
            </a:r>
          </a:p>
          <a:p>
            <a:pPr marL="514350" indent="-514350" algn="ctr">
              <a:buFontTx/>
              <a:buAutoNum type="arabicPeriod"/>
            </a:pPr>
            <a:r>
              <a:rPr lang="fr-FR" sz="3200" dirty="0" smtClean="0">
                <a:solidFill>
                  <a:srgbClr val="002060"/>
                </a:solidFill>
                <a:latin typeface="Kristen ITC" pitchFamily="66" charset="0"/>
              </a:rPr>
              <a:t>Quelque chose est passé hier matin ?</a:t>
            </a:r>
          </a:p>
          <a:p>
            <a:pPr marL="514350" indent="-514350" algn="ctr">
              <a:buFontTx/>
              <a:buAutoNum type="arabicPeriod"/>
            </a:pPr>
            <a:r>
              <a:rPr lang="fr-FR" sz="3200" dirty="0" smtClean="0">
                <a:solidFill>
                  <a:srgbClr val="002060"/>
                </a:solidFill>
                <a:latin typeface="Kristen ITC" pitchFamily="66" charset="0"/>
              </a:rPr>
              <a:t>Quelqu'un est dans le couloir?</a:t>
            </a:r>
          </a:p>
          <a:p>
            <a:pPr marL="514350" indent="-514350" algn="ctr">
              <a:buFontTx/>
              <a:buAutoNum type="arabicPeriod"/>
            </a:pPr>
            <a:r>
              <a:rPr lang="fr-FR" sz="3200" dirty="0" smtClean="0">
                <a:solidFill>
                  <a:srgbClr val="002060"/>
                </a:solidFill>
                <a:latin typeface="Kristen ITC" pitchFamily="66" charset="0"/>
              </a:rPr>
              <a:t>Quelque chose est sur la table?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4953000"/>
            <a:ext cx="7239000" cy="584775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Kristen ITC" pitchFamily="66" charset="0"/>
              </a:rPr>
              <a:t>Devoirs:  </a:t>
            </a:r>
            <a:r>
              <a:rPr lang="en-US" sz="3200" b="1" dirty="0" err="1" smtClean="0">
                <a:latin typeface="Kristen ITC" pitchFamily="66" charset="0"/>
              </a:rPr>
              <a:t>Finissez</a:t>
            </a:r>
            <a:r>
              <a:rPr lang="en-US" sz="3200" b="1" dirty="0" smtClean="0">
                <a:latin typeface="Kristen ITC" pitchFamily="66" charset="0"/>
              </a:rPr>
              <a:t> les </a:t>
            </a:r>
            <a:r>
              <a:rPr lang="en-US" sz="3200" b="1" dirty="0" err="1" smtClean="0">
                <a:latin typeface="Kristen ITC" pitchFamily="66" charset="0"/>
              </a:rPr>
              <a:t>papiers</a:t>
            </a:r>
            <a:r>
              <a:rPr lang="en-US" sz="3200" b="1" dirty="0" smtClean="0">
                <a:latin typeface="Kristen ITC" pitchFamily="66" charset="0"/>
              </a:rPr>
              <a:t> </a:t>
            </a:r>
            <a:r>
              <a:rPr lang="en-US" sz="3200" b="1" dirty="0" err="1" smtClean="0">
                <a:latin typeface="Kristen ITC" pitchFamily="66" charset="0"/>
              </a:rPr>
              <a:t>jaunes</a:t>
            </a:r>
            <a:endParaRPr lang="en-US" sz="3200" b="1" dirty="0" smtClean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178</Words>
  <Application>Microsoft Office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23</cp:revision>
  <dcterms:created xsi:type="dcterms:W3CDTF">2011-04-18T10:52:18Z</dcterms:created>
  <dcterms:modified xsi:type="dcterms:W3CDTF">2011-05-03T13:38:39Z</dcterms:modified>
</cp:coreProperties>
</file>